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61" r:id="rId4"/>
    <p:sldId id="258" r:id="rId5"/>
    <p:sldId id="264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536130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40370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6505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222009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9892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229323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648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136803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451307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15251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972477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6303C69-8493-4C6E-80E3-7AC279F69D8E}" type="datetimeFigureOut">
              <a:rPr lang="tr-TR" smtClean="0"/>
              <a:t>08.03.2021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C6A38-7D49-4FB3-8D21-1A618AAEFDA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1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 spd="slow">
    <p:push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visualstudi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HTML </a:t>
            </a:r>
            <a:r>
              <a:rPr lang="tr-TR" dirty="0" smtClean="0"/>
              <a:t>ve CSS ile Web Tasarımı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Öğretim Görevlisi Erkan Kaynak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173887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Açılımı : </a:t>
            </a:r>
            <a:r>
              <a:rPr lang="tr-TR" dirty="0" err="1" smtClean="0"/>
              <a:t>Hyper</a:t>
            </a:r>
            <a:r>
              <a:rPr lang="tr-TR" dirty="0" smtClean="0"/>
              <a:t>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Markup</a:t>
            </a:r>
            <a:r>
              <a:rPr lang="tr-TR" dirty="0" smtClean="0"/>
              <a:t> Language (Zengin Metin İşaretleme Dili)</a:t>
            </a:r>
          </a:p>
          <a:p>
            <a:r>
              <a:rPr lang="tr-TR" dirty="0" smtClean="0"/>
              <a:t>Web sayfaları yaratmak için standart olarak kabul edilmiş dildir. </a:t>
            </a:r>
          </a:p>
          <a:p>
            <a:r>
              <a:rPr lang="tr-TR" dirty="0" smtClean="0"/>
              <a:t>Bir web sayfasının içeriğini ve yapısını tanımlar.</a:t>
            </a:r>
          </a:p>
          <a:p>
            <a:r>
              <a:rPr lang="tr-TR" dirty="0" smtClean="0"/>
              <a:t>HTML, tarayıcıya web sayfasının nasıl gözükeceğini anlatır. </a:t>
            </a:r>
          </a:p>
          <a:p>
            <a:r>
              <a:rPr lang="tr-TR" dirty="0" smtClean="0"/>
              <a:t>HTML elemanları, içeriğin kısımlarını etiketler. Mesela, "burası bir </a:t>
            </a:r>
            <a:r>
              <a:rPr lang="tr-TR" dirty="0" err="1" smtClean="0"/>
              <a:t>başlık","burası</a:t>
            </a:r>
            <a:r>
              <a:rPr lang="tr-TR" dirty="0" smtClean="0"/>
              <a:t> bir paragraf", "bu bir link" vb. </a:t>
            </a:r>
          </a:p>
          <a:p>
            <a:r>
              <a:rPr lang="tr-TR" dirty="0" smtClean="0"/>
              <a:t>HTML büyük-küçük harf duyarlı bir dil değildir. &lt;p&gt;, &lt;P&gt; aynı şeyi ifade eder. </a:t>
            </a:r>
          </a:p>
          <a:p>
            <a:r>
              <a:rPr lang="tr-TR" dirty="0" smtClean="0"/>
              <a:t>HTML belgesi içinde bırakacağımız boşluklar, satır başları vs. önemli değildir. Tarayıcı belgeyi görüntülemek için sadece etiketleri kullanır.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5861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HTML Elemanları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HTML dilinde belge içindeki işaretlemeleri «eleman» adını verdiğimiz yapılarla yaparız.</a:t>
            </a:r>
          </a:p>
          <a:p>
            <a:r>
              <a:rPr lang="tr-TR" dirty="0" smtClean="0"/>
              <a:t>Bir HTML elemanı </a:t>
            </a:r>
            <a:r>
              <a:rPr lang="tr-TR" b="1" dirty="0" smtClean="0"/>
              <a:t>başlangıç etiketi (</a:t>
            </a:r>
            <a:r>
              <a:rPr lang="tr-TR" b="1" dirty="0" err="1" smtClean="0"/>
              <a:t>tag</a:t>
            </a:r>
            <a:r>
              <a:rPr lang="tr-TR" b="1" dirty="0" smtClean="0"/>
              <a:t>)</a:t>
            </a:r>
            <a:r>
              <a:rPr lang="tr-TR" dirty="0" smtClean="0"/>
              <a:t>,</a:t>
            </a:r>
            <a:r>
              <a:rPr lang="tr-TR" b="1" dirty="0" smtClean="0"/>
              <a:t> içerik</a:t>
            </a:r>
            <a:r>
              <a:rPr lang="tr-TR" dirty="0" smtClean="0"/>
              <a:t> ve </a:t>
            </a:r>
            <a:r>
              <a:rPr lang="tr-TR" b="1" dirty="0" smtClean="0"/>
              <a:t>bitiş etiketi </a:t>
            </a:r>
            <a:r>
              <a:rPr lang="tr-TR" dirty="0" smtClean="0"/>
              <a:t>ile ifade edilir. </a:t>
            </a:r>
          </a:p>
          <a:p>
            <a:r>
              <a:rPr lang="tr-TR" dirty="0" smtClean="0"/>
              <a:t>Etiketler (</a:t>
            </a:r>
            <a:r>
              <a:rPr lang="tr-TR" dirty="0" err="1" smtClean="0"/>
              <a:t>tag</a:t>
            </a:r>
            <a:r>
              <a:rPr lang="tr-TR" dirty="0" smtClean="0"/>
              <a:t>) sivri parantezler ( &lt; &gt; ) içerisine yazılarak oluşturulur.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&lt;</a:t>
            </a:r>
            <a:r>
              <a:rPr lang="tr-TR" b="1" dirty="0" err="1" smtClean="0"/>
              <a:t>etiketinadi</a:t>
            </a:r>
            <a:r>
              <a:rPr lang="tr-TR" b="1" dirty="0" smtClean="0"/>
              <a:t>&gt; içerik &lt;/</a:t>
            </a:r>
            <a:r>
              <a:rPr lang="tr-TR" b="1" dirty="0" err="1" smtClean="0"/>
              <a:t>etiketinadi</a:t>
            </a:r>
            <a:r>
              <a:rPr lang="tr-TR" b="1" dirty="0" smtClean="0"/>
              <a:t>&gt;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Örn</a:t>
            </a:r>
            <a:r>
              <a:rPr lang="tr-TR" dirty="0" smtClean="0"/>
              <a:t>:</a:t>
            </a:r>
            <a:r>
              <a:rPr lang="tr-TR" sz="2200" dirty="0" smtClean="0"/>
              <a:t> &lt;h1&gt;İlk Sayfamız&lt;/h1&gt;, &lt;p&gt;Sayfamıza </a:t>
            </a:r>
            <a:r>
              <a:rPr lang="tr-TR" sz="2200" dirty="0" err="1" smtClean="0"/>
              <a:t>hoşgeldiniz</a:t>
            </a:r>
            <a:r>
              <a:rPr lang="tr-TR" sz="2200" dirty="0" smtClean="0"/>
              <a:t>&lt;/p&gt;</a:t>
            </a:r>
            <a:br>
              <a:rPr lang="tr-TR" sz="2200" dirty="0" smtClean="0"/>
            </a:br>
            <a:endParaRPr lang="tr-TR" dirty="0" smtClean="0"/>
          </a:p>
          <a:p>
            <a:r>
              <a:rPr lang="tr-TR" dirty="0" smtClean="0"/>
              <a:t>Not: Bazı elemanlar için içerik girmeye gerek yoktur. Bu durumlarda bitiş etiketi konulmaz. </a:t>
            </a:r>
            <a:r>
              <a:rPr lang="tr-TR" dirty="0" err="1" smtClean="0"/>
              <a:t>Örn</a:t>
            </a:r>
            <a:r>
              <a:rPr lang="tr-TR" dirty="0" smtClean="0"/>
              <a:t>: &lt;</a:t>
            </a:r>
            <a:r>
              <a:rPr lang="tr-TR" dirty="0" err="1" smtClean="0"/>
              <a:t>br</a:t>
            </a:r>
            <a:r>
              <a:rPr lang="tr-TR" dirty="0" smtClean="0"/>
              <a:t>&gt;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34998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HTML Belgemiz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&lt;!DOCTYPE html&gt;</a:t>
            </a:r>
          </a:p>
          <a:p>
            <a:r>
              <a:rPr lang="tr-TR" dirty="0" smtClean="0"/>
              <a:t>&lt;html&gt;</a:t>
            </a:r>
          </a:p>
          <a:p>
            <a:r>
              <a:rPr lang="tr-TR" dirty="0" smtClean="0"/>
              <a:t>    &lt;</a:t>
            </a:r>
            <a:r>
              <a:rPr lang="tr-TR" dirty="0" err="1" smtClean="0"/>
              <a:t>head</a:t>
            </a:r>
            <a:r>
              <a:rPr lang="tr-TR" dirty="0" smtClean="0"/>
              <a:t>&gt;</a:t>
            </a:r>
          </a:p>
          <a:p>
            <a:r>
              <a:rPr lang="tr-TR" dirty="0" smtClean="0"/>
              <a:t>        &lt;</a:t>
            </a:r>
            <a:r>
              <a:rPr lang="tr-TR" dirty="0" err="1" smtClean="0"/>
              <a:t>title</a:t>
            </a:r>
            <a:r>
              <a:rPr lang="tr-TR" dirty="0" smtClean="0"/>
              <a:t>&gt;Sayfamızın Başlığı&lt;/</a:t>
            </a:r>
            <a:r>
              <a:rPr lang="tr-TR" dirty="0" err="1" smtClean="0"/>
              <a:t>title</a:t>
            </a:r>
            <a:r>
              <a:rPr lang="tr-TR" dirty="0" smtClean="0"/>
              <a:t>&gt;</a:t>
            </a:r>
          </a:p>
          <a:p>
            <a:r>
              <a:rPr lang="tr-TR" dirty="0" smtClean="0"/>
              <a:t>    &lt;/</a:t>
            </a:r>
            <a:r>
              <a:rPr lang="tr-TR" dirty="0" err="1" smtClean="0"/>
              <a:t>head</a:t>
            </a:r>
            <a:r>
              <a:rPr lang="tr-TR" dirty="0" smtClean="0"/>
              <a:t>&gt;</a:t>
            </a:r>
          </a:p>
          <a:p>
            <a:r>
              <a:rPr lang="tr-TR" dirty="0" smtClean="0"/>
              <a:t>    &lt;body&gt;</a:t>
            </a:r>
          </a:p>
          <a:p>
            <a:r>
              <a:rPr lang="tr-TR" dirty="0" smtClean="0"/>
              <a:t>        &lt;h1&gt;İlk Başlığımız&lt;/h1&gt;</a:t>
            </a:r>
          </a:p>
          <a:p>
            <a:r>
              <a:rPr lang="tr-TR" dirty="0" smtClean="0"/>
              <a:t>        &lt;p&gt;İlk paragrafımız.&lt;/p&gt;</a:t>
            </a:r>
          </a:p>
          <a:p>
            <a:r>
              <a:rPr lang="tr-TR" dirty="0" smtClean="0"/>
              <a:t>    &lt;/body&gt;</a:t>
            </a:r>
          </a:p>
          <a:p>
            <a:r>
              <a:rPr lang="tr-TR" dirty="0" smtClean="0"/>
              <a:t>&lt;/html&gt;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57773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Visual </a:t>
            </a:r>
            <a:r>
              <a:rPr lang="tr-TR" dirty="0" err="1" smtClean="0"/>
              <a:t>Studio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HTML Belgeleri .</a:t>
            </a:r>
            <a:r>
              <a:rPr lang="tr-TR" dirty="0" err="1" smtClean="0"/>
              <a:t>htm</a:t>
            </a:r>
            <a:r>
              <a:rPr lang="tr-TR" dirty="0" smtClean="0"/>
              <a:t> veya .html uzantılı metin dosyalarıdır.</a:t>
            </a:r>
          </a:p>
          <a:p>
            <a:r>
              <a:rPr lang="tr-TR" dirty="0" smtClean="0"/>
              <a:t>HTML belgeleri yaratmak veya düzenlemek için herhangi bir metin editörü kullanılabilir. </a:t>
            </a:r>
          </a:p>
          <a:p>
            <a:r>
              <a:rPr lang="tr-TR" dirty="0" smtClean="0"/>
              <a:t>Windows ‘da bulunan Not Defteri programı, HTML belgeleri ile çalışmak için yeterli olabilir. </a:t>
            </a:r>
          </a:p>
          <a:p>
            <a:r>
              <a:rPr lang="tr-TR" dirty="0" smtClean="0"/>
              <a:t>Ücretsiz bir program olan Visual </a:t>
            </a:r>
            <a:r>
              <a:rPr lang="tr-TR" dirty="0" err="1" smtClean="0"/>
              <a:t>Studio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 ile çok daha kolay ve pratik bir şekilde HTML yazılabilir.</a:t>
            </a:r>
          </a:p>
          <a:p>
            <a:r>
              <a:rPr lang="tr-TR" dirty="0" smtClean="0">
                <a:hlinkClick r:id="rId2"/>
              </a:rPr>
              <a:t>https://code.visualstudio.com/</a:t>
            </a:r>
            <a:r>
              <a:rPr lang="tr-TR" dirty="0" smtClean="0"/>
              <a:t> adresinden Windows, </a:t>
            </a:r>
            <a:r>
              <a:rPr lang="tr-TR" dirty="0" err="1" smtClean="0"/>
              <a:t>macOs</a:t>
            </a:r>
            <a:r>
              <a:rPr lang="tr-TR" dirty="0" smtClean="0"/>
              <a:t> ve Linux için indirilip, kurulabilir.</a:t>
            </a:r>
          </a:p>
        </p:txBody>
      </p:sp>
    </p:spTree>
    <p:extLst>
      <p:ext uri="{BB962C8B-B14F-4D97-AF65-F5344CB8AC3E}">
        <p14:creationId xmlns:p14="http://schemas.microsoft.com/office/powerpoint/2010/main" val="5353114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İlk HTML Belgemiz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&lt;!DOCTYPE html&gt; </a:t>
            </a:r>
            <a:r>
              <a:rPr lang="tr-TR" dirty="0" smtClean="0"/>
              <a:t>Belgenin bir HTML5 belgesi olduğunu belirtiyoruz.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&lt;html&gt; </a:t>
            </a:r>
            <a:r>
              <a:rPr lang="tr-TR" dirty="0" smtClean="0"/>
              <a:t>HTML belgemizin kök elemanıdır. HTML dilinde belge içindeki işaretlemeleri "eleman" adını verdiğimiz yapılarla yapıyoruz. 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&lt;</a:t>
            </a:r>
            <a:r>
              <a:rPr lang="tr-TR" b="1" dirty="0" err="1" smtClean="0"/>
              <a:t>head</a:t>
            </a:r>
            <a:r>
              <a:rPr lang="tr-TR" b="1" dirty="0" smtClean="0"/>
              <a:t>&gt; </a:t>
            </a:r>
            <a:r>
              <a:rPr lang="tr-TR" dirty="0" smtClean="0"/>
              <a:t>HTML belgemiz ile ilgili meta bilgilerini tanımladığımız bölümdür. Belgenin başlığı, anahtar kelimeler, belge ile ilgili açıklamalar, belgenin yazarı vb. bilgileri buraya yazarız.</a:t>
            </a:r>
          </a:p>
          <a:p>
            <a:r>
              <a:rPr lang="tr-TR" b="1" dirty="0" smtClean="0"/>
              <a:t>&lt;</a:t>
            </a:r>
            <a:r>
              <a:rPr lang="tr-TR" b="1" dirty="0" err="1" smtClean="0"/>
              <a:t>title</a:t>
            </a:r>
            <a:r>
              <a:rPr lang="tr-TR" b="1" dirty="0" smtClean="0"/>
              <a:t>&gt; </a:t>
            </a:r>
            <a:r>
              <a:rPr lang="tr-TR" dirty="0" smtClean="0"/>
              <a:t>Tarayıcı penceresinin başlık kısmında görünecek olan bilgi. </a:t>
            </a:r>
          </a:p>
          <a:p>
            <a:r>
              <a:rPr lang="tr-TR" b="1" dirty="0" smtClean="0"/>
              <a:t>&lt;body&gt; </a:t>
            </a:r>
            <a:r>
              <a:rPr lang="tr-TR" dirty="0" smtClean="0"/>
              <a:t>Bu eleman sayfamızın gövdesini belirtir. Tüm görünen elemanlar için bir </a:t>
            </a:r>
            <a:r>
              <a:rPr lang="tr-TR" dirty="0" err="1" smtClean="0"/>
              <a:t>konteynerdır</a:t>
            </a:r>
            <a:r>
              <a:rPr lang="tr-TR" dirty="0" smtClean="0"/>
              <a:t>. Başlıklar, paragraflar, resimler, tablolar, listeler vb. </a:t>
            </a:r>
          </a:p>
          <a:p>
            <a:r>
              <a:rPr lang="tr-TR" dirty="0" smtClean="0"/>
              <a:t> </a:t>
            </a:r>
            <a:r>
              <a:rPr lang="tr-TR" b="1" dirty="0" smtClean="0"/>
              <a:t>&lt;h1&gt; </a:t>
            </a:r>
            <a:r>
              <a:rPr lang="tr-TR" dirty="0" smtClean="0"/>
              <a:t>Elemanı büyük bir başlığı ifade eder.</a:t>
            </a:r>
          </a:p>
          <a:p>
            <a:r>
              <a:rPr lang="tr-TR" b="1" dirty="0" smtClean="0"/>
              <a:t>&lt;p&gt; </a:t>
            </a:r>
            <a:r>
              <a:rPr lang="tr-TR" dirty="0" smtClean="0"/>
              <a:t>Elemanı bir paragrafı ifade eder.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78378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1- HTML Başlıkları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HTML Başlıkları </a:t>
            </a:r>
            <a:r>
              <a:rPr lang="tr-TR" b="1" dirty="0" smtClean="0"/>
              <a:t>&lt;h1&gt; </a:t>
            </a:r>
            <a:r>
              <a:rPr lang="tr-TR" dirty="0" smtClean="0"/>
              <a:t>... </a:t>
            </a:r>
            <a:r>
              <a:rPr lang="tr-TR" b="1" dirty="0" smtClean="0"/>
              <a:t>&lt;h6&gt; </a:t>
            </a:r>
            <a:r>
              <a:rPr lang="tr-TR" dirty="0" smtClean="0"/>
              <a:t>elemanları ile belirtilir. </a:t>
            </a:r>
          </a:p>
          <a:p>
            <a:r>
              <a:rPr lang="tr-TR" dirty="0" smtClean="0"/>
              <a:t>&lt;h1&gt; en önemli ve büyük başlıktır, &lt;h2&gt;bir alt başlıktır… böyle devam eder. </a:t>
            </a:r>
          </a:p>
          <a:p>
            <a:r>
              <a:rPr lang="tr-TR" dirty="0" smtClean="0"/>
              <a:t>Ör: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&lt;h1&gt;Bu bir başlıktır &lt;/h1&gt;</a:t>
            </a:r>
            <a:br>
              <a:rPr lang="tr-TR" dirty="0" smtClean="0"/>
            </a:br>
            <a:r>
              <a:rPr lang="tr-TR" dirty="0" smtClean="0"/>
              <a:t>&lt;h2&gt;Bu bir başlıktır &lt;/h2&gt;</a:t>
            </a:r>
            <a:br>
              <a:rPr lang="tr-TR" dirty="0" smtClean="0"/>
            </a:br>
            <a:r>
              <a:rPr lang="tr-TR" dirty="0" smtClean="0"/>
              <a:t>&lt;h3&gt;Bu bir başlıktır &lt;/h3&gt;</a:t>
            </a:r>
            <a:br>
              <a:rPr lang="tr-TR" dirty="0" smtClean="0"/>
            </a:br>
            <a:r>
              <a:rPr lang="tr-TR" dirty="0" smtClean="0"/>
              <a:t>&lt;h4&gt;Bu bir başlıktır &lt;/h4&gt;</a:t>
            </a:r>
            <a:br>
              <a:rPr lang="tr-TR" dirty="0" smtClean="0"/>
            </a:br>
            <a:r>
              <a:rPr lang="tr-TR" dirty="0" smtClean="0"/>
              <a:t>&lt;h5&gt;Bu bir başlıktır &lt;/h5&gt;</a:t>
            </a:r>
            <a:br>
              <a:rPr lang="tr-TR" dirty="0" smtClean="0"/>
            </a:br>
            <a:r>
              <a:rPr lang="tr-TR" dirty="0" smtClean="0"/>
              <a:t>&lt;h6&gt;Bu bir başlıktır &lt;/h6&gt;</a:t>
            </a:r>
          </a:p>
        </p:txBody>
      </p:sp>
    </p:spTree>
    <p:extLst>
      <p:ext uri="{BB962C8B-B14F-4D97-AF65-F5344CB8AC3E}">
        <p14:creationId xmlns:p14="http://schemas.microsoft.com/office/powerpoint/2010/main" val="15083753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2- HTML Paragrafları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HTML de paragraflar </a:t>
            </a:r>
            <a:r>
              <a:rPr lang="tr-TR" b="1" dirty="0" smtClean="0"/>
              <a:t>&lt;p&gt; </a:t>
            </a:r>
            <a:r>
              <a:rPr lang="tr-TR" dirty="0" smtClean="0"/>
              <a:t>elemanı ile belirtilir.</a:t>
            </a:r>
            <a:br>
              <a:rPr lang="tr-TR" dirty="0" smtClean="0"/>
            </a:br>
            <a:endParaRPr lang="tr-TR" dirty="0" smtClean="0"/>
          </a:p>
          <a:p>
            <a:pPr marL="0" indent="0">
              <a:buNone/>
            </a:pPr>
            <a:r>
              <a:rPr lang="tr-TR" dirty="0"/>
              <a:t>        &lt;p&gt;</a:t>
            </a:r>
          </a:p>
          <a:p>
            <a:pPr marL="0" indent="0">
              <a:buNone/>
            </a:pPr>
            <a:r>
              <a:rPr lang="tr-TR" dirty="0"/>
              <a:t>           </a:t>
            </a:r>
            <a:r>
              <a:rPr lang="tr-TR" dirty="0" err="1"/>
              <a:t>Lorem</a:t>
            </a:r>
            <a:r>
              <a:rPr lang="tr-TR" dirty="0"/>
              <a:t> </a:t>
            </a:r>
            <a:r>
              <a:rPr lang="tr-TR" dirty="0" err="1"/>
              <a:t>ipsum</a:t>
            </a:r>
            <a:r>
              <a:rPr lang="tr-TR" dirty="0"/>
              <a:t> </a:t>
            </a:r>
            <a:r>
              <a:rPr lang="tr-TR" dirty="0" err="1"/>
              <a:t>dolor</a:t>
            </a:r>
            <a:r>
              <a:rPr lang="tr-TR" dirty="0"/>
              <a:t> sit </a:t>
            </a:r>
            <a:r>
              <a:rPr lang="tr-TR" dirty="0" err="1"/>
              <a:t>amet</a:t>
            </a:r>
            <a:r>
              <a:rPr lang="tr-TR" dirty="0"/>
              <a:t>, </a:t>
            </a:r>
            <a:r>
              <a:rPr lang="tr-TR" dirty="0" err="1"/>
              <a:t>consectetur</a:t>
            </a:r>
            <a:r>
              <a:rPr lang="tr-TR" dirty="0"/>
              <a:t> </a:t>
            </a:r>
            <a:r>
              <a:rPr lang="tr-TR" dirty="0" err="1"/>
              <a:t>adipiscing</a:t>
            </a:r>
            <a:r>
              <a:rPr lang="tr-TR" dirty="0"/>
              <a:t> elit, 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            </a:t>
            </a:r>
            <a:r>
              <a:rPr lang="tr-TR" dirty="0" err="1" smtClean="0"/>
              <a:t>sed</a:t>
            </a:r>
            <a:r>
              <a:rPr lang="tr-TR" dirty="0" smtClean="0"/>
              <a:t> do </a:t>
            </a:r>
            <a:r>
              <a:rPr lang="tr-TR" dirty="0" err="1" smtClean="0"/>
              <a:t>eiusmod</a:t>
            </a:r>
            <a:r>
              <a:rPr lang="tr-TR" dirty="0" smtClean="0"/>
              <a:t> </a:t>
            </a:r>
            <a:r>
              <a:rPr lang="tr-TR" dirty="0" err="1" smtClean="0"/>
              <a:t>tempor</a:t>
            </a:r>
            <a:r>
              <a:rPr lang="tr-TR" dirty="0" smtClean="0"/>
              <a:t> </a:t>
            </a:r>
            <a:r>
              <a:rPr lang="tr-TR" dirty="0" err="1" smtClean="0"/>
              <a:t>incididunt</a:t>
            </a:r>
            <a:r>
              <a:rPr lang="tr-TR" dirty="0" smtClean="0"/>
              <a:t> ut </a:t>
            </a:r>
            <a:r>
              <a:rPr lang="tr-TR" dirty="0" err="1" smtClean="0"/>
              <a:t>labore</a:t>
            </a:r>
            <a:r>
              <a:rPr lang="tr-TR" dirty="0" smtClean="0"/>
              <a:t> et </a:t>
            </a:r>
            <a:r>
              <a:rPr lang="tr-TR" dirty="0" err="1" smtClean="0"/>
              <a:t>dolore</a:t>
            </a:r>
            <a:r>
              <a:rPr lang="tr-TR" dirty="0" smtClean="0"/>
              <a:t> </a:t>
            </a:r>
            <a:r>
              <a:rPr lang="tr-TR" dirty="0" err="1" smtClean="0"/>
              <a:t>magna</a:t>
            </a:r>
            <a:r>
              <a:rPr lang="tr-TR" dirty="0" smtClean="0"/>
              <a:t> </a:t>
            </a:r>
            <a:r>
              <a:rPr lang="tr-TR" dirty="0" err="1" smtClean="0"/>
              <a:t>aliqua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/>
              <a:t>            Ut enim ad minim </a:t>
            </a:r>
            <a:r>
              <a:rPr lang="tr-TR" dirty="0" err="1"/>
              <a:t>veniam</a:t>
            </a:r>
            <a:r>
              <a:rPr lang="tr-TR" dirty="0"/>
              <a:t>, </a:t>
            </a:r>
            <a:r>
              <a:rPr lang="tr-TR" dirty="0" err="1"/>
              <a:t>quis</a:t>
            </a:r>
            <a:r>
              <a:rPr lang="tr-TR" dirty="0"/>
              <a:t> </a:t>
            </a:r>
            <a:r>
              <a:rPr lang="tr-TR" dirty="0" err="1"/>
              <a:t>nostrud</a:t>
            </a:r>
            <a:r>
              <a:rPr lang="tr-TR" dirty="0"/>
              <a:t> </a:t>
            </a:r>
            <a:r>
              <a:rPr lang="tr-TR" dirty="0" err="1"/>
              <a:t>exercitation</a:t>
            </a:r>
            <a:r>
              <a:rPr lang="tr-TR" dirty="0"/>
              <a:t> </a:t>
            </a:r>
            <a:r>
              <a:rPr lang="tr-TR" dirty="0" err="1"/>
              <a:t>ullamco</a:t>
            </a:r>
            <a:r>
              <a:rPr lang="tr-TR" dirty="0"/>
              <a:t> </a:t>
            </a:r>
            <a:r>
              <a:rPr lang="tr-TR" dirty="0" err="1"/>
              <a:t>laboris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           </a:t>
            </a:r>
            <a:r>
              <a:rPr lang="tr-TR" dirty="0" err="1"/>
              <a:t>nisi</a:t>
            </a:r>
            <a:r>
              <a:rPr lang="tr-TR" dirty="0"/>
              <a:t> ut </a:t>
            </a:r>
            <a:r>
              <a:rPr lang="tr-TR" dirty="0" err="1"/>
              <a:t>aliquip</a:t>
            </a:r>
            <a:r>
              <a:rPr lang="tr-TR" dirty="0"/>
              <a:t> </a:t>
            </a:r>
            <a:r>
              <a:rPr lang="tr-TR" dirty="0" err="1"/>
              <a:t>ex</a:t>
            </a:r>
            <a:r>
              <a:rPr lang="tr-TR" dirty="0"/>
              <a:t> </a:t>
            </a:r>
            <a:r>
              <a:rPr lang="tr-TR" dirty="0" err="1"/>
              <a:t>ea</a:t>
            </a:r>
            <a:r>
              <a:rPr lang="tr-TR" dirty="0"/>
              <a:t> </a:t>
            </a:r>
            <a:r>
              <a:rPr lang="tr-TR" dirty="0" err="1"/>
              <a:t>commodo</a:t>
            </a:r>
            <a:r>
              <a:rPr lang="tr-TR" dirty="0"/>
              <a:t> </a:t>
            </a:r>
            <a:r>
              <a:rPr lang="tr-TR" dirty="0" err="1"/>
              <a:t>consequat</a:t>
            </a:r>
            <a:r>
              <a:rPr lang="tr-TR" dirty="0"/>
              <a:t>. </a:t>
            </a:r>
            <a:r>
              <a:rPr lang="tr-TR" dirty="0" err="1"/>
              <a:t>Duis</a:t>
            </a:r>
            <a:r>
              <a:rPr lang="tr-TR" dirty="0"/>
              <a:t> </a:t>
            </a:r>
            <a:r>
              <a:rPr lang="tr-TR" dirty="0" err="1"/>
              <a:t>aute</a:t>
            </a:r>
            <a:r>
              <a:rPr lang="tr-TR" dirty="0"/>
              <a:t> </a:t>
            </a:r>
            <a:r>
              <a:rPr lang="tr-TR" dirty="0" err="1"/>
              <a:t>irure</a:t>
            </a:r>
            <a:r>
              <a:rPr lang="tr-TR" dirty="0"/>
              <a:t> </a:t>
            </a:r>
            <a:r>
              <a:rPr lang="tr-TR" dirty="0" err="1"/>
              <a:t>dolor</a:t>
            </a:r>
            <a:r>
              <a:rPr lang="tr-TR" dirty="0"/>
              <a:t> in </a:t>
            </a:r>
          </a:p>
          <a:p>
            <a:pPr marL="0" indent="0">
              <a:buNone/>
            </a:pPr>
            <a:r>
              <a:rPr lang="tr-TR" dirty="0"/>
              <a:t>            </a:t>
            </a:r>
            <a:r>
              <a:rPr lang="tr-TR" dirty="0" err="1"/>
              <a:t>reprehenderit</a:t>
            </a:r>
            <a:r>
              <a:rPr lang="tr-TR" dirty="0"/>
              <a:t> in </a:t>
            </a:r>
            <a:r>
              <a:rPr lang="tr-TR" dirty="0" err="1"/>
              <a:t>voluptate</a:t>
            </a:r>
            <a:r>
              <a:rPr lang="tr-TR" dirty="0"/>
              <a:t> </a:t>
            </a:r>
            <a:r>
              <a:rPr lang="tr-TR" dirty="0" err="1"/>
              <a:t>velit</a:t>
            </a:r>
            <a:r>
              <a:rPr lang="tr-TR" dirty="0"/>
              <a:t> esse </a:t>
            </a:r>
            <a:r>
              <a:rPr lang="tr-TR" dirty="0" err="1"/>
              <a:t>cillum</a:t>
            </a:r>
            <a:r>
              <a:rPr lang="tr-TR" dirty="0"/>
              <a:t> </a:t>
            </a:r>
            <a:r>
              <a:rPr lang="tr-TR" dirty="0" err="1"/>
              <a:t>dolore</a:t>
            </a:r>
            <a:r>
              <a:rPr lang="tr-TR" dirty="0"/>
              <a:t> </a:t>
            </a:r>
            <a:r>
              <a:rPr lang="tr-TR" dirty="0" err="1"/>
              <a:t>eu</a:t>
            </a:r>
            <a:r>
              <a:rPr lang="tr-TR" dirty="0"/>
              <a:t> </a:t>
            </a:r>
            <a:r>
              <a:rPr lang="tr-TR" dirty="0" err="1"/>
              <a:t>fugiat</a:t>
            </a:r>
            <a:r>
              <a:rPr lang="tr-TR" dirty="0"/>
              <a:t> </a:t>
            </a:r>
            <a:r>
              <a:rPr lang="tr-TR" dirty="0" err="1"/>
              <a:t>nulla</a:t>
            </a:r>
            <a:r>
              <a:rPr lang="tr-TR" dirty="0"/>
              <a:t> </a:t>
            </a:r>
            <a:r>
              <a:rPr lang="tr-TR" dirty="0" err="1"/>
              <a:t>pariatur</a:t>
            </a:r>
            <a:r>
              <a:rPr lang="tr-TR" dirty="0"/>
              <a:t>. </a:t>
            </a:r>
          </a:p>
          <a:p>
            <a:pPr marL="0" indent="0">
              <a:buNone/>
            </a:pPr>
            <a:r>
              <a:rPr lang="tr-TR" dirty="0"/>
              <a:t>            </a:t>
            </a:r>
            <a:r>
              <a:rPr lang="tr-TR" dirty="0" err="1"/>
              <a:t>Excepteur</a:t>
            </a:r>
            <a:r>
              <a:rPr lang="tr-TR" dirty="0"/>
              <a:t> </a:t>
            </a:r>
            <a:r>
              <a:rPr lang="tr-TR" dirty="0" err="1"/>
              <a:t>sint</a:t>
            </a:r>
            <a:r>
              <a:rPr lang="tr-TR" dirty="0"/>
              <a:t> </a:t>
            </a:r>
            <a:r>
              <a:rPr lang="tr-TR" dirty="0" err="1"/>
              <a:t>occaecat</a:t>
            </a:r>
            <a:r>
              <a:rPr lang="tr-TR" dirty="0"/>
              <a:t> </a:t>
            </a:r>
            <a:r>
              <a:rPr lang="tr-TR" dirty="0" err="1"/>
              <a:t>cupidatat</a:t>
            </a:r>
            <a:r>
              <a:rPr lang="tr-TR" dirty="0"/>
              <a:t> </a:t>
            </a:r>
            <a:r>
              <a:rPr lang="tr-TR" dirty="0" err="1"/>
              <a:t>non</a:t>
            </a:r>
            <a:r>
              <a:rPr lang="tr-TR" dirty="0"/>
              <a:t> </a:t>
            </a:r>
            <a:r>
              <a:rPr lang="tr-TR" dirty="0" err="1"/>
              <a:t>proident</a:t>
            </a:r>
            <a:r>
              <a:rPr lang="tr-TR" dirty="0"/>
              <a:t>, </a:t>
            </a:r>
            <a:r>
              <a:rPr lang="tr-TR" dirty="0" err="1"/>
              <a:t>sunt</a:t>
            </a:r>
            <a:r>
              <a:rPr lang="tr-TR" dirty="0"/>
              <a:t> in </a:t>
            </a:r>
            <a:r>
              <a:rPr lang="tr-TR" dirty="0" err="1"/>
              <a:t>culpa</a:t>
            </a:r>
            <a:r>
              <a:rPr lang="tr-TR" dirty="0"/>
              <a:t> </a:t>
            </a:r>
            <a:r>
              <a:rPr lang="tr-TR" dirty="0" err="1"/>
              <a:t>qui</a:t>
            </a:r>
            <a:r>
              <a:rPr lang="tr-TR" dirty="0"/>
              <a:t> </a:t>
            </a:r>
            <a:r>
              <a:rPr lang="tr-TR" dirty="0" err="1"/>
              <a:t>officia</a:t>
            </a: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           </a:t>
            </a:r>
            <a:r>
              <a:rPr lang="tr-TR" dirty="0" err="1"/>
              <a:t>deserunt</a:t>
            </a:r>
            <a:r>
              <a:rPr lang="tr-TR" dirty="0"/>
              <a:t> </a:t>
            </a:r>
            <a:r>
              <a:rPr lang="tr-TR" dirty="0" err="1"/>
              <a:t>mollit</a:t>
            </a:r>
            <a:r>
              <a:rPr lang="tr-TR" dirty="0"/>
              <a:t> anim </a:t>
            </a:r>
            <a:r>
              <a:rPr lang="tr-TR" dirty="0" err="1"/>
              <a:t>id</a:t>
            </a:r>
            <a:r>
              <a:rPr lang="tr-TR" dirty="0"/>
              <a:t> </a:t>
            </a:r>
            <a:r>
              <a:rPr lang="tr-TR" dirty="0" err="1"/>
              <a:t>est</a:t>
            </a:r>
            <a:r>
              <a:rPr lang="tr-TR" dirty="0"/>
              <a:t> </a:t>
            </a:r>
            <a:r>
              <a:rPr lang="tr-TR" dirty="0" err="1"/>
              <a:t>laborum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/>
              <a:t>        &lt;/p&gt;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81093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3- Satır Başı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Satır başı yapmak veya bir satır boşluk bırakmak için </a:t>
            </a:r>
            <a:r>
              <a:rPr lang="tr-TR" b="1" dirty="0" smtClean="0"/>
              <a:t>&lt;</a:t>
            </a:r>
            <a:r>
              <a:rPr lang="tr-TR" b="1" dirty="0" err="1" smtClean="0"/>
              <a:t>br</a:t>
            </a:r>
            <a:r>
              <a:rPr lang="tr-TR" b="1" dirty="0" smtClean="0"/>
              <a:t>&gt; </a:t>
            </a:r>
            <a:r>
              <a:rPr lang="tr-TR" dirty="0" smtClean="0"/>
              <a:t>elemanı kullanılır. </a:t>
            </a:r>
          </a:p>
          <a:p>
            <a:r>
              <a:rPr lang="tr-TR" dirty="0" smtClean="0"/>
              <a:t>Bu elemanın bir içeriği olmadığı için kapatmaya gerek yoktur.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        &lt;p&gt;</a:t>
            </a:r>
          </a:p>
          <a:p>
            <a:pPr marL="0" indent="0">
              <a:buNone/>
            </a:pPr>
            <a:r>
              <a:rPr lang="tr-TR" dirty="0" smtClean="0"/>
              <a:t>           </a:t>
            </a:r>
            <a:r>
              <a:rPr lang="tr-TR" dirty="0" err="1" smtClean="0"/>
              <a:t>Lorem</a:t>
            </a:r>
            <a:r>
              <a:rPr lang="tr-TR" dirty="0" smtClean="0"/>
              <a:t> </a:t>
            </a:r>
            <a:r>
              <a:rPr lang="tr-TR" dirty="0" err="1" smtClean="0"/>
              <a:t>ipsum</a:t>
            </a:r>
            <a:r>
              <a:rPr lang="tr-TR" dirty="0" smtClean="0"/>
              <a:t> </a:t>
            </a:r>
            <a:r>
              <a:rPr lang="tr-TR" dirty="0" err="1" smtClean="0"/>
              <a:t>dolor</a:t>
            </a:r>
            <a:r>
              <a:rPr lang="tr-TR" dirty="0" smtClean="0"/>
              <a:t> sit </a:t>
            </a:r>
            <a:r>
              <a:rPr lang="tr-TR" dirty="0" err="1" smtClean="0"/>
              <a:t>amet</a:t>
            </a:r>
            <a:r>
              <a:rPr lang="tr-TR" dirty="0" smtClean="0"/>
              <a:t>, </a:t>
            </a:r>
            <a:r>
              <a:rPr lang="tr-TR" dirty="0" err="1" smtClean="0"/>
              <a:t>consectetur</a:t>
            </a:r>
            <a:r>
              <a:rPr lang="tr-TR" dirty="0" smtClean="0"/>
              <a:t> </a:t>
            </a:r>
            <a:r>
              <a:rPr lang="tr-TR" dirty="0" err="1" smtClean="0"/>
              <a:t>adipiscing</a:t>
            </a:r>
            <a:r>
              <a:rPr lang="tr-TR" dirty="0" smtClean="0"/>
              <a:t> elit, </a:t>
            </a:r>
          </a:p>
          <a:p>
            <a:pPr marL="0" indent="0">
              <a:buNone/>
            </a:pPr>
            <a:r>
              <a:rPr lang="tr-TR" dirty="0" smtClean="0"/>
              <a:t>            </a:t>
            </a:r>
            <a:r>
              <a:rPr lang="tr-TR" dirty="0" err="1" smtClean="0"/>
              <a:t>sed</a:t>
            </a:r>
            <a:r>
              <a:rPr lang="tr-TR" dirty="0" smtClean="0"/>
              <a:t> do </a:t>
            </a:r>
            <a:r>
              <a:rPr lang="tr-TR" dirty="0" err="1" smtClean="0"/>
              <a:t>eiusmod</a:t>
            </a:r>
            <a:r>
              <a:rPr lang="tr-TR" dirty="0" smtClean="0"/>
              <a:t> </a:t>
            </a:r>
            <a:r>
              <a:rPr lang="tr-TR" dirty="0" err="1" smtClean="0"/>
              <a:t>tempor</a:t>
            </a:r>
            <a:r>
              <a:rPr lang="tr-TR" dirty="0" smtClean="0"/>
              <a:t> </a:t>
            </a:r>
            <a:r>
              <a:rPr lang="tr-TR" dirty="0" err="1" smtClean="0"/>
              <a:t>incididunt</a:t>
            </a:r>
            <a:r>
              <a:rPr lang="tr-TR" dirty="0" smtClean="0"/>
              <a:t> ut </a:t>
            </a:r>
            <a:r>
              <a:rPr lang="tr-TR" dirty="0" err="1" smtClean="0"/>
              <a:t>labore</a:t>
            </a:r>
            <a:r>
              <a:rPr lang="tr-TR" dirty="0" smtClean="0"/>
              <a:t> et </a:t>
            </a:r>
            <a:r>
              <a:rPr lang="tr-TR" dirty="0" err="1" smtClean="0"/>
              <a:t>dolore</a:t>
            </a:r>
            <a:r>
              <a:rPr lang="tr-TR" dirty="0" smtClean="0"/>
              <a:t> </a:t>
            </a:r>
            <a:r>
              <a:rPr lang="tr-TR" dirty="0" err="1" smtClean="0"/>
              <a:t>magna</a:t>
            </a:r>
            <a:r>
              <a:rPr lang="tr-TR" dirty="0" smtClean="0"/>
              <a:t> </a:t>
            </a:r>
            <a:r>
              <a:rPr lang="tr-TR" dirty="0" err="1" smtClean="0"/>
              <a:t>aliqua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	&lt;</a:t>
            </a:r>
            <a:r>
              <a:rPr lang="tr-TR" dirty="0" err="1" smtClean="0"/>
              <a:t>br</a:t>
            </a:r>
            <a:r>
              <a:rPr lang="tr-TR" dirty="0" smtClean="0"/>
              <a:t>&gt;</a:t>
            </a:r>
          </a:p>
          <a:p>
            <a:pPr marL="0" indent="0">
              <a:buNone/>
            </a:pPr>
            <a:r>
              <a:rPr lang="tr-TR" dirty="0" smtClean="0"/>
              <a:t>            Ut enim ad minim </a:t>
            </a:r>
            <a:r>
              <a:rPr lang="tr-TR" dirty="0" err="1" smtClean="0"/>
              <a:t>veniam</a:t>
            </a:r>
            <a:r>
              <a:rPr lang="tr-TR" dirty="0" smtClean="0"/>
              <a:t>, </a:t>
            </a:r>
            <a:r>
              <a:rPr lang="tr-TR" dirty="0" err="1" smtClean="0"/>
              <a:t>quis</a:t>
            </a:r>
            <a:r>
              <a:rPr lang="tr-TR" dirty="0" smtClean="0"/>
              <a:t> </a:t>
            </a:r>
            <a:r>
              <a:rPr lang="tr-TR" dirty="0" err="1" smtClean="0"/>
              <a:t>nostrud</a:t>
            </a:r>
            <a:r>
              <a:rPr lang="tr-TR" dirty="0" smtClean="0"/>
              <a:t> </a:t>
            </a:r>
            <a:r>
              <a:rPr lang="tr-TR" dirty="0" err="1" smtClean="0"/>
              <a:t>exercitation</a:t>
            </a:r>
            <a:r>
              <a:rPr lang="tr-TR" dirty="0" smtClean="0"/>
              <a:t> </a:t>
            </a:r>
            <a:r>
              <a:rPr lang="tr-TR" dirty="0" err="1" smtClean="0"/>
              <a:t>ullamco</a:t>
            </a:r>
            <a:r>
              <a:rPr lang="tr-TR" dirty="0" smtClean="0"/>
              <a:t> </a:t>
            </a:r>
            <a:r>
              <a:rPr lang="tr-TR" dirty="0" err="1" smtClean="0"/>
              <a:t>laboris</a:t>
            </a:r>
            <a:r>
              <a:rPr lang="tr-TR" dirty="0" smtClean="0"/>
              <a:t> </a:t>
            </a:r>
          </a:p>
          <a:p>
            <a:pPr marL="0" indent="0">
              <a:buNone/>
            </a:pPr>
            <a:r>
              <a:rPr lang="tr-TR" dirty="0" smtClean="0"/>
              <a:t>            </a:t>
            </a:r>
            <a:r>
              <a:rPr lang="tr-TR" dirty="0" err="1" smtClean="0"/>
              <a:t>nisi</a:t>
            </a:r>
            <a:r>
              <a:rPr lang="tr-TR" dirty="0" smtClean="0"/>
              <a:t> ut </a:t>
            </a:r>
            <a:r>
              <a:rPr lang="tr-TR" dirty="0" err="1" smtClean="0"/>
              <a:t>aliquip</a:t>
            </a:r>
            <a:r>
              <a:rPr lang="tr-TR" dirty="0" smtClean="0"/>
              <a:t> </a:t>
            </a:r>
            <a:r>
              <a:rPr lang="tr-TR" dirty="0" err="1" smtClean="0"/>
              <a:t>ex</a:t>
            </a:r>
            <a:r>
              <a:rPr lang="tr-TR" dirty="0" smtClean="0"/>
              <a:t> </a:t>
            </a:r>
            <a:r>
              <a:rPr lang="tr-TR" dirty="0" err="1" smtClean="0"/>
              <a:t>ea</a:t>
            </a:r>
            <a:r>
              <a:rPr lang="tr-TR" dirty="0" smtClean="0"/>
              <a:t> </a:t>
            </a:r>
            <a:r>
              <a:rPr lang="tr-TR" dirty="0" err="1" smtClean="0"/>
              <a:t>commodo</a:t>
            </a:r>
            <a:r>
              <a:rPr lang="tr-TR" dirty="0" smtClean="0"/>
              <a:t> </a:t>
            </a:r>
            <a:r>
              <a:rPr lang="tr-TR" dirty="0" err="1" smtClean="0"/>
              <a:t>consequat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        &lt;/p&gt;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47926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</TotalTime>
  <Words>983</Words>
  <Application>Microsoft Office PowerPoint</Application>
  <PresentationFormat>Geniş ekran</PresentationFormat>
  <Paragraphs>68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Geçmişe bakış</vt:lpstr>
      <vt:lpstr>HTML ve CSS ile Web Tasarımı</vt:lpstr>
      <vt:lpstr>HTML Nedir?</vt:lpstr>
      <vt:lpstr>HTML Elemanları</vt:lpstr>
      <vt:lpstr>İlk HTML Belgemiz</vt:lpstr>
      <vt:lpstr>Visual Studio Code</vt:lpstr>
      <vt:lpstr>İlk HTML Belgemiz</vt:lpstr>
      <vt:lpstr>1- HTML Başlıkları</vt:lpstr>
      <vt:lpstr>2- HTML Paragrafları</vt:lpstr>
      <vt:lpstr>3- Satır Başı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HMTL ve CSS ile Web Tasarımı</dc:title>
  <dc:creator>Öğr. Gör. Erkan KAYNAK</dc:creator>
  <cp:lastModifiedBy>Öğr. Gör. Erkan KAYNAK</cp:lastModifiedBy>
  <cp:revision>12</cp:revision>
  <dcterms:created xsi:type="dcterms:W3CDTF">2021-03-08T06:44:25Z</dcterms:created>
  <dcterms:modified xsi:type="dcterms:W3CDTF">2021-03-08T07:50:39Z</dcterms:modified>
</cp:coreProperties>
</file>